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7573-DEBA-436D-8894-CEEB782A0741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46F-1501-4E99-AB7D-A09F9E002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450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7573-DEBA-436D-8894-CEEB782A0741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46F-1501-4E99-AB7D-A09F9E002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020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7573-DEBA-436D-8894-CEEB782A0741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46F-1501-4E99-AB7D-A09F9E002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828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7573-DEBA-436D-8894-CEEB782A0741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46F-1501-4E99-AB7D-A09F9E002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69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7573-DEBA-436D-8894-CEEB782A0741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46F-1501-4E99-AB7D-A09F9E002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838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7573-DEBA-436D-8894-CEEB782A0741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46F-1501-4E99-AB7D-A09F9E002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942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7573-DEBA-436D-8894-CEEB782A0741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46F-1501-4E99-AB7D-A09F9E002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530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7573-DEBA-436D-8894-CEEB782A0741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46F-1501-4E99-AB7D-A09F9E002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798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7573-DEBA-436D-8894-CEEB782A0741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46F-1501-4E99-AB7D-A09F9E002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958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7573-DEBA-436D-8894-CEEB782A0741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46F-1501-4E99-AB7D-A09F9E002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869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7573-DEBA-436D-8894-CEEB782A0741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46F-1501-4E99-AB7D-A09F9E002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012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77573-DEBA-436D-8894-CEEB782A0741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4F46F-1501-4E99-AB7D-A09F9E002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5" descr="Y:\14. GRAFICA\05. HTML\SITO AZIENDALE\prova\images\esempi\B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835867"/>
            <a:ext cx="2035621" cy="968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1" descr="fustellati tride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7768" b="84418"/>
          <a:stretch>
            <a:fillRect/>
          </a:stretch>
        </p:blipFill>
        <p:spPr bwMode="auto">
          <a:xfrm>
            <a:off x="2699792" y="846854"/>
            <a:ext cx="1892300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304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2016-03-18T18:52:10Z</dcterms:created>
  <dcterms:modified xsi:type="dcterms:W3CDTF">2016-03-18T18:54:23Z</dcterms:modified>
</cp:coreProperties>
</file>